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5C688-11B9-4F38-AEC8-01D7B26F8FFC}" type="datetimeFigureOut">
              <a:rPr lang="en-US" smtClean="0"/>
              <a:t>2/21/2009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5AB30-35C2-4409-8C7A-98C6DDB986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0ADF-9FC5-493A-AA99-072567984DE8}" type="datetimeFigureOut">
              <a:rPr lang="en-US" smtClean="0"/>
              <a:pPr/>
              <a:t>2/21/2009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7FF1-371D-458E-9E7C-FD73687CE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0ADF-9FC5-493A-AA99-072567984DE8}" type="datetimeFigureOut">
              <a:rPr lang="en-US" smtClean="0"/>
              <a:pPr/>
              <a:t>2/21/2009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7FF1-371D-458E-9E7C-FD73687CE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0ADF-9FC5-493A-AA99-072567984DE8}" type="datetimeFigureOut">
              <a:rPr lang="en-US" smtClean="0"/>
              <a:pPr/>
              <a:t>2/21/2009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7FF1-371D-458E-9E7C-FD73687CE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0ADF-9FC5-493A-AA99-072567984DE8}" type="datetimeFigureOut">
              <a:rPr lang="en-US" smtClean="0"/>
              <a:pPr/>
              <a:t>2/21/2009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7FF1-371D-458E-9E7C-FD73687CE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0ADF-9FC5-493A-AA99-072567984DE8}" type="datetimeFigureOut">
              <a:rPr lang="en-US" smtClean="0"/>
              <a:pPr/>
              <a:t>2/21/2009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7FF1-371D-458E-9E7C-FD73687CE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0ADF-9FC5-493A-AA99-072567984DE8}" type="datetimeFigureOut">
              <a:rPr lang="en-US" smtClean="0"/>
              <a:pPr/>
              <a:t>2/21/2009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7FF1-371D-458E-9E7C-FD73687CE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0ADF-9FC5-493A-AA99-072567984DE8}" type="datetimeFigureOut">
              <a:rPr lang="en-US" smtClean="0"/>
              <a:pPr/>
              <a:t>2/21/2009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7FF1-371D-458E-9E7C-FD73687CE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0ADF-9FC5-493A-AA99-072567984DE8}" type="datetimeFigureOut">
              <a:rPr lang="en-US" smtClean="0"/>
              <a:pPr/>
              <a:t>2/21/2009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7FF1-371D-458E-9E7C-FD73687CE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0ADF-9FC5-493A-AA99-072567984DE8}" type="datetimeFigureOut">
              <a:rPr lang="en-US" smtClean="0"/>
              <a:pPr/>
              <a:t>2/21/2009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7FF1-371D-458E-9E7C-FD73687CE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0ADF-9FC5-493A-AA99-072567984DE8}" type="datetimeFigureOut">
              <a:rPr lang="en-US" smtClean="0"/>
              <a:pPr/>
              <a:t>2/21/2009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7FF1-371D-458E-9E7C-FD73687CE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0ADF-9FC5-493A-AA99-072567984DE8}" type="datetimeFigureOut">
              <a:rPr lang="en-US" smtClean="0"/>
              <a:pPr/>
              <a:t>2/21/2009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7FF1-371D-458E-9E7C-FD73687CE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D0ADF-9FC5-493A-AA99-072567984DE8}" type="datetimeFigureOut">
              <a:rPr lang="en-US" smtClean="0"/>
              <a:pPr/>
              <a:t>2/21/2009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7FF1-371D-458E-9E7C-FD73687CE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shauno.ca/images/pop_art_0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124200"/>
            <a:ext cx="4286250" cy="3238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381000" y="1600200"/>
            <a:ext cx="482536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Freestyle Script" pitchFamily="66" charset="0"/>
              </a:rPr>
              <a:t>Art Portraits</a:t>
            </a:r>
            <a:endParaRPr lang="en-US" sz="8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Freestyle Script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50772" y="5934670"/>
            <a:ext cx="21932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Freestyle Script" pitchFamily="66" charset="0"/>
              </a:rPr>
              <a:t>By William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untitled.bmp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29200" y="1600200"/>
            <a:ext cx="3486785" cy="435848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1981200" y="304800"/>
            <a:ext cx="528061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EXCESS" pitchFamily="2" charset="2"/>
              </a:rPr>
              <a:t>The Scream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EXCESS" pitchFamily="2" charset="2"/>
            </a:endParaRPr>
          </a:p>
        </p:txBody>
      </p:sp>
      <p:pic>
        <p:nvPicPr>
          <p:cNvPr id="14338" name="Picture 2" descr="http://www.journeywithjesus.net/Essays/TheScream.jpg"/>
          <p:cNvPicPr>
            <a:picLocks noChangeAspect="1" noChangeArrowheads="1"/>
          </p:cNvPicPr>
          <p:nvPr/>
        </p:nvPicPr>
        <p:blipFill>
          <a:blip r:embed="rId3"/>
          <a:srcRect l="4708" t="3568" r="3494" b="3676"/>
          <a:stretch>
            <a:fillRect/>
          </a:stretch>
        </p:blipFill>
        <p:spPr bwMode="auto">
          <a:xfrm>
            <a:off x="762000" y="1676400"/>
            <a:ext cx="3200400" cy="42672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47800" y="6019800"/>
          <a:ext cx="6096000" cy="73152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Oil, tempera,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and pastel on cardboard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91 × 73.5 cm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scream by drawn up by Skrik in 1993. This portrait was made </a:t>
            </a:r>
            <a:r>
              <a:rPr lang="en-US" dirty="0" smtClean="0"/>
              <a:t>with </a:t>
            </a:r>
            <a:r>
              <a:rPr lang="en-US" dirty="0" smtClean="0"/>
              <a:t>Oil, tempera, and pastel on cardboard. </a:t>
            </a:r>
            <a:r>
              <a:rPr lang="en-US" dirty="0" smtClean="0"/>
              <a:t>The portrait expresses feelings and the sadness in his life. The portrait stands at </a:t>
            </a:r>
            <a:r>
              <a:rPr lang="en-US" dirty="0" smtClean="0"/>
              <a:t>91 × 73.5 </a:t>
            </a:r>
            <a:r>
              <a:rPr lang="en-US" dirty="0" smtClean="0"/>
              <a:t>cm.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228600"/>
            <a:ext cx="440761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Forte" pitchFamily="66" charset="0"/>
              </a:rPr>
              <a:t>The Scream</a:t>
            </a:r>
            <a:endParaRPr lang="en-US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Forte" pitchFamily="66" charset="0"/>
            </a:endParaRPr>
          </a:p>
        </p:txBody>
      </p:sp>
      <p:pic>
        <p:nvPicPr>
          <p:cNvPr id="6" name="Picture 2" descr="http://www.journeywithjesus.net/Essays/TheScrea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l="4708" t="3568" r="3494" b="3676"/>
          <a:stretch>
            <a:fillRect/>
          </a:stretch>
        </p:blipFill>
        <p:spPr bwMode="auto">
          <a:xfrm>
            <a:off x="5105400" y="1828800"/>
            <a:ext cx="3220297" cy="42940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ortraitxpress.files.wordpress.com/2008/10/mona-li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905000"/>
            <a:ext cx="2937778" cy="4197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6"/>
          <p:cNvSpPr/>
          <p:nvPr/>
        </p:nvSpPr>
        <p:spPr>
          <a:xfrm>
            <a:off x="1600200" y="685800"/>
            <a:ext cx="58368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Lucida Handwriting" pitchFamily="66" charset="0"/>
              </a:rPr>
              <a:t>The Mona Lisa</a:t>
            </a:r>
            <a:endParaRPr 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  <a:latin typeface="Lucida Handwriting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ortraitxpress.files.wordpress.com/2008/10/mona-li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622" y="1828800"/>
            <a:ext cx="2937778" cy="41973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Rectangle 2"/>
          <p:cNvSpPr/>
          <p:nvPr/>
        </p:nvSpPr>
        <p:spPr>
          <a:xfrm>
            <a:off x="3657600" y="1828800"/>
            <a:ext cx="4953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This figure of a woman, dressed in the Florentine fashion of her day and seated in a </a:t>
            </a:r>
            <a:r>
              <a:rPr lang="en-US" sz="2400" dirty="0" smtClean="0"/>
              <a:t>creative, mountainous </a:t>
            </a:r>
            <a:r>
              <a:rPr lang="en-US" sz="2400" dirty="0" smtClean="0"/>
              <a:t>landscape, is a remarkable instance of Leonardo's </a:t>
            </a:r>
            <a:r>
              <a:rPr lang="en-US" sz="2400" dirty="0" smtClean="0"/>
              <a:t>technique </a:t>
            </a:r>
            <a:r>
              <a:rPr lang="en-US" sz="2400" dirty="0" smtClean="0"/>
              <a:t>of soft, heavily shaded modeling. The Mona Lisa's </a:t>
            </a:r>
            <a:r>
              <a:rPr lang="en-US" sz="2400" dirty="0" smtClean="0"/>
              <a:t>mysterious </a:t>
            </a:r>
            <a:r>
              <a:rPr lang="en-US" sz="2400" dirty="0" smtClean="0"/>
              <a:t>expression, which seems both alluring and aloof, has given the portrait universal fame. </a:t>
            </a:r>
            <a:r>
              <a:rPr lang="en-US" sz="2400" dirty="0" smtClean="0"/>
              <a:t> </a:t>
            </a:r>
            <a:r>
              <a:rPr lang="en-US" sz="2400" dirty="0" smtClean="0"/>
              <a:t>Its </a:t>
            </a:r>
            <a:r>
              <a:rPr lang="en-US" sz="2400" dirty="0" smtClean="0"/>
              <a:t>stands </a:t>
            </a:r>
            <a:r>
              <a:rPr lang="en-US" sz="2400" dirty="0" smtClean="0"/>
              <a:t>at 77 x 53 </a:t>
            </a:r>
            <a:r>
              <a:rPr lang="en-US" sz="2400" dirty="0" smtClean="0"/>
              <a:t>cm and I painted with Oil on Wood.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066800" y="228600"/>
            <a:ext cx="71657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Ravie" pitchFamily="82" charset="0"/>
              </a:rPr>
              <a:t>The MONA LISA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2819400"/>
            <a:ext cx="61722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http://www.ibiblio.org/wm/paint/auth/vinci/joconde</a:t>
            </a:r>
            <a:r>
              <a:rPr lang="en-US" sz="3200" dirty="0" smtClean="0"/>
              <a:t>/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47800" y="4038600"/>
            <a:ext cx="62427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http://en.wikipedia.org/wiki/The_Scream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191000" y="609600"/>
            <a:ext cx="2805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Websites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20484" name="Picture 4" descr="http://www.monodesign.co.uk/files/images/websites.thumbna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00400" cy="22636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150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Buhl</dc:creator>
  <cp:lastModifiedBy>William Buhl</cp:lastModifiedBy>
  <cp:revision>13</cp:revision>
  <dcterms:created xsi:type="dcterms:W3CDTF">2009-02-20T07:55:31Z</dcterms:created>
  <dcterms:modified xsi:type="dcterms:W3CDTF">2009-02-21T02:55:40Z</dcterms:modified>
</cp:coreProperties>
</file>